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7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9" autoAdjust="0"/>
    <p:restoredTop sz="87836" autoAdjust="0"/>
  </p:normalViewPr>
  <p:slideViewPr>
    <p:cSldViewPr snapToGrid="0" snapToObjects="1">
      <p:cViewPr varScale="1">
        <p:scale>
          <a:sx n="68" d="100"/>
          <a:sy n="68" d="100"/>
        </p:scale>
        <p:origin x="-77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5038A-6E2F-9341-985E-059A2A23ADCA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B66B65-C5CF-954B-AE4A-88FA41E02A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05253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141" y="274638"/>
            <a:ext cx="77724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287" y="274638"/>
            <a:ext cx="77724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1" cap="none"/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274638"/>
            <a:ext cx="77724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274638"/>
            <a:ext cx="77724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141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00277E7D-2CE7-9E4A-9761-846C28F78A03}" type="datetimeFigureOut">
              <a:rPr lang="en-US" smtClean="0"/>
              <a:pPr/>
              <a:t>7/9/2017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16D092C3-C5E5-C249-A10B-D79B7CF051D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" smtClean="0"/>
              <a:t>10 First Principles</a:t>
            </a:r>
            <a:endParaRPr lang="en"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buNone/>
            </a:pPr>
            <a:r>
              <a:rPr lang="en" dirty="0" smtClean="0"/>
              <a:t>A set of guidelines for constructing more secure systems</a:t>
            </a:r>
          </a:p>
          <a:p>
            <a:pPr lvl="1"/>
            <a:r>
              <a:rPr lang="en" dirty="0" smtClean="0"/>
              <a:t>Layering</a:t>
            </a:r>
          </a:p>
          <a:p>
            <a:pPr lvl="1"/>
            <a:r>
              <a:rPr lang="en" dirty="0" smtClean="0"/>
              <a:t>Resource encapsulation</a:t>
            </a:r>
          </a:p>
          <a:p>
            <a:pPr lvl="1"/>
            <a:r>
              <a:rPr lang="en" dirty="0" smtClean="0"/>
              <a:t>Abstraction</a:t>
            </a:r>
          </a:p>
          <a:p>
            <a:pPr lvl="1"/>
            <a:r>
              <a:rPr lang="en" dirty="0" smtClean="0"/>
              <a:t>Modularity</a:t>
            </a:r>
          </a:p>
          <a:p>
            <a:pPr lvl="1"/>
            <a:r>
              <a:rPr lang="en" dirty="0" smtClean="0"/>
              <a:t>Least privilege</a:t>
            </a:r>
          </a:p>
          <a:p>
            <a:pPr lvl="1"/>
            <a:r>
              <a:rPr lang="en" dirty="0" smtClean="0"/>
              <a:t>Domain separation</a:t>
            </a:r>
          </a:p>
          <a:p>
            <a:pPr lvl="1"/>
            <a:r>
              <a:rPr lang="en" dirty="0" smtClean="0"/>
              <a:t>Process isolation</a:t>
            </a:r>
          </a:p>
          <a:p>
            <a:pPr lvl="1"/>
            <a:r>
              <a:rPr lang="en" dirty="0" smtClean="0"/>
              <a:t>Information hiding</a:t>
            </a:r>
          </a:p>
          <a:p>
            <a:pPr lvl="1"/>
            <a:r>
              <a:rPr lang="en" dirty="0" smtClean="0"/>
              <a:t>Simplicity</a:t>
            </a:r>
          </a:p>
          <a:p>
            <a:pPr lvl="1"/>
            <a:r>
              <a:rPr lang="en" dirty="0" smtClean="0"/>
              <a:t>Minimization</a:t>
            </a:r>
            <a:endParaRPr lang="e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Information hiding</a:t>
            </a:r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Scambling or concealing data</a:t>
            </a:r>
          </a:p>
          <a:p>
            <a:pPr lvl="1"/>
            <a:r>
              <a:rPr lang="en" dirty="0" smtClean="0"/>
              <a:t>Imperceptible c</a:t>
            </a:r>
            <a:r>
              <a:rPr lang="en" dirty="0" smtClean="0"/>
              <a:t>odes </a:t>
            </a:r>
            <a:r>
              <a:rPr lang="en" dirty="0"/>
              <a:t>embedded by printers</a:t>
            </a:r>
          </a:p>
        </p:txBody>
      </p:sp>
      <p:pic>
        <p:nvPicPr>
          <p:cNvPr id="124" name="Shape 124" descr="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4931" y="2520175"/>
            <a:ext cx="3227723" cy="4204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Simplicity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Reducing complexity in </a:t>
            </a:r>
            <a:r>
              <a:rPr lang="en" dirty="0" smtClean="0"/>
              <a:t>design</a:t>
            </a:r>
          </a:p>
          <a:p>
            <a:pPr lvl="1"/>
            <a:r>
              <a:rPr lang="en" dirty="0" smtClean="0"/>
              <a:t>Simplified UI for phones</a:t>
            </a:r>
            <a:endParaRPr lang="en" dirty="0"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463" y="2832410"/>
            <a:ext cx="3554459" cy="3648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 descr="simplicit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6398" y="1293468"/>
            <a:ext cx="1672149" cy="5187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Minimization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Reducing the amount of code running and data </a:t>
            </a:r>
            <a:r>
              <a:rPr lang="en" dirty="0" smtClean="0"/>
              <a:t>collected</a:t>
            </a:r>
          </a:p>
          <a:p>
            <a:pPr lvl="1"/>
            <a:r>
              <a:rPr lang="en" dirty="0" smtClean="0"/>
              <a:t>Only giving your SSNs when absolutely necessary</a:t>
            </a:r>
            <a:endParaRPr lang="en" dirty="0"/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1150" y="2373833"/>
            <a:ext cx="4714949" cy="4226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" smtClean="0"/>
              <a:t>Camp activity</a:t>
            </a:r>
            <a:endParaRPr lang="en"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None/>
            </a:pPr>
            <a:r>
              <a:rPr lang="en" dirty="0" smtClean="0"/>
              <a:t>10 First Principles Bingo</a:t>
            </a:r>
          </a:p>
          <a:p>
            <a:pPr lvl="1"/>
            <a:r>
              <a:rPr lang="en" dirty="0" smtClean="0"/>
              <a:t>After they are explained, identify where they appear in camp and fill out box with a description</a:t>
            </a:r>
          </a:p>
          <a:p>
            <a:pPr lvl="1"/>
            <a:r>
              <a:rPr lang="en" dirty="0" smtClean="0"/>
              <a:t>Teams completing the card get some swag.</a:t>
            </a:r>
            <a:endParaRPr lang="e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8908" y="2954846"/>
            <a:ext cx="4129625" cy="3613433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" smtClean="0"/>
              <a:t>Layering</a:t>
            </a:r>
            <a:endParaRPr lang="en"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None/>
            </a:pPr>
            <a:r>
              <a:rPr lang="en" dirty="0" smtClean="0"/>
              <a:t>Organizing functions into discrete units</a:t>
            </a:r>
          </a:p>
          <a:p>
            <a:pPr lvl="1"/>
            <a:r>
              <a:rPr lang="en" dirty="0" smtClean="0"/>
              <a:t>Cooking food, serving food, bussing tables, washing dishes</a:t>
            </a:r>
            <a:endParaRPr lang="e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915" y="3030020"/>
            <a:ext cx="4296221" cy="3218247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Resource encapsulation</a:t>
            </a:r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Wrapping a function or data</a:t>
            </a:r>
          </a:p>
          <a:p>
            <a:pPr lvl="1"/>
            <a:r>
              <a:rPr lang="en" dirty="0" smtClean="0"/>
              <a:t>Kitchen </a:t>
            </a:r>
            <a:r>
              <a:rPr lang="en" dirty="0"/>
              <a:t>encapsulating the production of food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Abstraction</a:t>
            </a:r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Wrapping the function of something with a simple interface</a:t>
            </a:r>
          </a:p>
          <a:p>
            <a:pPr lvl="1"/>
            <a:r>
              <a:rPr lang="en" dirty="0" smtClean="0"/>
              <a:t>Steering </a:t>
            </a:r>
            <a:r>
              <a:rPr lang="en" dirty="0"/>
              <a:t>wheel, accelerator, brake, ignition</a:t>
            </a:r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0426" y="3353999"/>
            <a:ext cx="3259359" cy="3259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Modularity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Supporting </a:t>
            </a:r>
            <a:r>
              <a:rPr lang="en" dirty="0" smtClean="0"/>
              <a:t>interchangeability</a:t>
            </a:r>
          </a:p>
          <a:p>
            <a:pPr lvl="1"/>
            <a:r>
              <a:rPr lang="en" dirty="0" smtClean="0"/>
              <a:t>Standardized batteries in electronics</a:t>
            </a:r>
            <a:endParaRPr lang="en" dirty="0"/>
          </a:p>
        </p:txBody>
      </p:sp>
      <p:pic>
        <p:nvPicPr>
          <p:cNvPr id="89" name="Shape 89"/>
          <p:cNvPicPr preferRelativeResize="0"/>
          <p:nvPr/>
        </p:nvPicPr>
        <p:blipFill rotWithShape="1">
          <a:blip r:embed="rId3">
            <a:alphaModFix/>
          </a:blip>
          <a:srcRect t="9410" r="73966" b="9814"/>
          <a:stretch/>
        </p:blipFill>
        <p:spPr>
          <a:xfrm>
            <a:off x="7197000" y="2709746"/>
            <a:ext cx="1177566" cy="4148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Shape 90"/>
          <p:cNvPicPr preferRelativeResize="0"/>
          <p:nvPr/>
        </p:nvPicPr>
        <p:blipFill rotWithShape="1">
          <a:blip r:embed="rId4">
            <a:alphaModFix/>
          </a:blip>
          <a:srcRect r="74218"/>
          <a:stretch/>
        </p:blipFill>
        <p:spPr>
          <a:xfrm>
            <a:off x="5878377" y="2709746"/>
            <a:ext cx="1013078" cy="4148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 rotWithShape="1">
          <a:blip r:embed="rId5">
            <a:alphaModFix/>
          </a:blip>
          <a:srcRect l="45924" t="7827" r="28846" b="9343"/>
          <a:stretch/>
        </p:blipFill>
        <p:spPr>
          <a:xfrm>
            <a:off x="4334425" y="2709746"/>
            <a:ext cx="973555" cy="3947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2925" y="2744701"/>
            <a:ext cx="3076408" cy="3347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Least privilege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Giving users only the privileges they need</a:t>
            </a:r>
          </a:p>
          <a:p>
            <a:pPr lvl="1"/>
            <a:r>
              <a:rPr lang="en" dirty="0" smtClean="0"/>
              <a:t>Not giving </a:t>
            </a:r>
            <a:r>
              <a:rPr lang="en" dirty="0" smtClean="0"/>
              <a:t>administrator privileges to CEOs</a:t>
            </a:r>
          </a:p>
          <a:p>
            <a:pPr lvl="1"/>
            <a:endParaRPr lang="en" dirty="0"/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5651" y="2653362"/>
            <a:ext cx="4479275" cy="3966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Domain separation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Making sure users in two disparate organizations don’t get at each others’ </a:t>
            </a:r>
            <a:r>
              <a:rPr lang="en" dirty="0" smtClean="0"/>
              <a:t>stuff</a:t>
            </a:r>
          </a:p>
          <a:p>
            <a:pPr lvl="1"/>
            <a:r>
              <a:rPr lang="en" dirty="0" smtClean="0"/>
              <a:t>Making sure the RNC and DNC can’t access each others’ stuff (in an ideal world, at least)</a:t>
            </a:r>
            <a:endParaRPr lang="en" dirty="0"/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1281" y="4644445"/>
            <a:ext cx="2441955" cy="2020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0920" y="4578975"/>
            <a:ext cx="2168534" cy="211901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Shape 110"/>
          <p:cNvCxnSpPr/>
          <p:nvPr/>
        </p:nvCxnSpPr>
        <p:spPr>
          <a:xfrm>
            <a:off x="4477650" y="4767106"/>
            <a:ext cx="38700" cy="1666261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Process isolation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Making sure transactions and executions are </a:t>
            </a:r>
            <a:r>
              <a:rPr lang="en" dirty="0" smtClean="0"/>
              <a:t>separate</a:t>
            </a:r>
          </a:p>
          <a:p>
            <a:pPr lvl="1"/>
            <a:r>
              <a:rPr lang="en" dirty="0" smtClean="0"/>
              <a:t>Bank tellers insuring no interaction between customer transactions</a:t>
            </a:r>
            <a:endParaRPr lang="en" dirty="0"/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5220" y="2803645"/>
            <a:ext cx="4377541" cy="3802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9705</TotalTime>
  <Words>220</Words>
  <Application>Microsoft Office PowerPoint</Application>
  <PresentationFormat>On-screen Show (4:3)</PresentationFormat>
  <Paragraphs>46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Equity</vt:lpstr>
      <vt:lpstr>10 First Principles</vt:lpstr>
      <vt:lpstr>Camp activity</vt:lpstr>
      <vt:lpstr>Layering</vt:lpstr>
      <vt:lpstr>Resource encapsulation</vt:lpstr>
      <vt:lpstr>Abstraction</vt:lpstr>
      <vt:lpstr>Modularity</vt:lpstr>
      <vt:lpstr>Least privilege</vt:lpstr>
      <vt:lpstr>Domain separation</vt:lpstr>
      <vt:lpstr>Process isolation</vt:lpstr>
      <vt:lpstr>Information hiding</vt:lpstr>
      <vt:lpstr>Simplicity</vt:lpstr>
      <vt:lpstr>Minimization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security</dc:title>
  <dc:creator>wuchang</dc:creator>
  <cp:lastModifiedBy>wuchang</cp:lastModifiedBy>
  <cp:revision>496</cp:revision>
  <dcterms:created xsi:type="dcterms:W3CDTF">2015-01-04T23:29:29Z</dcterms:created>
  <dcterms:modified xsi:type="dcterms:W3CDTF">2017-07-10T05:53:29Z</dcterms:modified>
</cp:coreProperties>
</file>